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0300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75872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476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0300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75872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47640" y="25848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3576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03576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4764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323000"/>
            <a:ext cx="9143640" cy="2186640"/>
          </a:xfrm>
          <a:prstGeom prst="rect">
            <a:avLst/>
          </a:prstGeom>
        </p:spPr>
        <p:txBody>
          <a:bodyPr anchor="b">
            <a:normAutofit fontScale="85000"/>
          </a:bodyPr>
          <a:p>
            <a:pPr algn="ctr">
              <a:lnSpc>
                <a:spcPct val="13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7640" y="25848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 Black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4764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latin typeface="Arial"/>
              </a:rPr>
              <a:t>Click to edit Master text styles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latin typeface="Arial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latin typeface="Arial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287640" y="724680"/>
            <a:ext cx="11616480" cy="516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123840" y="984240"/>
            <a:ext cx="11866680" cy="528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1" descr=""/>
          <p:cNvPicPr/>
          <p:nvPr/>
        </p:nvPicPr>
        <p:blipFill>
          <a:blip r:embed="rId1"/>
          <a:stretch/>
        </p:blipFill>
        <p:spPr>
          <a:xfrm>
            <a:off x="672480" y="144720"/>
            <a:ext cx="11008080" cy="656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1" descr=""/>
          <p:cNvPicPr/>
          <p:nvPr/>
        </p:nvPicPr>
        <p:blipFill>
          <a:blip r:embed="rId1"/>
          <a:stretch/>
        </p:blipFill>
        <p:spPr>
          <a:xfrm>
            <a:off x="97920" y="234360"/>
            <a:ext cx="11995920" cy="638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1" descr=""/>
          <p:cNvPicPr/>
          <p:nvPr/>
        </p:nvPicPr>
        <p:blipFill>
          <a:blip r:embed="rId1"/>
          <a:stretch/>
        </p:blipFill>
        <p:spPr>
          <a:xfrm>
            <a:off x="366480" y="454680"/>
            <a:ext cx="11458800" cy="621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 descr=""/>
          <p:cNvPicPr/>
          <p:nvPr/>
        </p:nvPicPr>
        <p:blipFill>
          <a:blip r:embed="rId1"/>
          <a:stretch/>
        </p:blipFill>
        <p:spPr>
          <a:xfrm>
            <a:off x="918720" y="307440"/>
            <a:ext cx="10353240" cy="624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1" descr=""/>
          <p:cNvPicPr/>
          <p:nvPr/>
        </p:nvPicPr>
        <p:blipFill>
          <a:blip r:embed="rId1"/>
          <a:stretch/>
        </p:blipFill>
        <p:spPr>
          <a:xfrm>
            <a:off x="151920" y="843840"/>
            <a:ext cx="11888640" cy="53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"/>
          <p:cNvPicPr/>
          <p:nvPr/>
        </p:nvPicPr>
        <p:blipFill>
          <a:blip r:embed="rId1"/>
          <a:stretch/>
        </p:blipFill>
        <p:spPr>
          <a:xfrm>
            <a:off x="320040" y="200160"/>
            <a:ext cx="11711520" cy="645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1" descr=""/>
          <p:cNvPicPr/>
          <p:nvPr/>
        </p:nvPicPr>
        <p:blipFill>
          <a:blip r:embed="rId1"/>
          <a:stretch/>
        </p:blipFill>
        <p:spPr>
          <a:xfrm>
            <a:off x="329400" y="925200"/>
            <a:ext cx="11533320" cy="500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1" descr=""/>
          <p:cNvPicPr/>
          <p:nvPr/>
        </p:nvPicPr>
        <p:blipFill>
          <a:blip r:embed="rId1"/>
          <a:stretch/>
        </p:blipFill>
        <p:spPr>
          <a:xfrm>
            <a:off x="695880" y="168120"/>
            <a:ext cx="10800360" cy="652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1" descr=""/>
          <p:cNvPicPr/>
          <p:nvPr/>
        </p:nvPicPr>
        <p:blipFill>
          <a:blip r:embed="rId1"/>
          <a:stretch/>
        </p:blipFill>
        <p:spPr>
          <a:xfrm>
            <a:off x="460440" y="182160"/>
            <a:ext cx="11270880" cy="64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4" descr=""/>
          <p:cNvPicPr/>
          <p:nvPr/>
        </p:nvPicPr>
        <p:blipFill>
          <a:blip r:embed="rId1"/>
          <a:stretch/>
        </p:blipFill>
        <p:spPr>
          <a:xfrm>
            <a:off x="1031760" y="410760"/>
            <a:ext cx="9914040" cy="603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" descr=""/>
          <p:cNvPicPr/>
          <p:nvPr/>
        </p:nvPicPr>
        <p:blipFill>
          <a:blip r:embed="rId1"/>
          <a:stretch/>
        </p:blipFill>
        <p:spPr>
          <a:xfrm>
            <a:off x="299160" y="1000800"/>
            <a:ext cx="11592720" cy="521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" descr=""/>
          <p:cNvPicPr/>
          <p:nvPr/>
        </p:nvPicPr>
        <p:blipFill>
          <a:blip r:embed="rId1"/>
          <a:stretch/>
        </p:blipFill>
        <p:spPr>
          <a:xfrm>
            <a:off x="284400" y="408240"/>
            <a:ext cx="11621880" cy="6041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" descr=""/>
          <p:cNvPicPr/>
          <p:nvPr/>
        </p:nvPicPr>
        <p:blipFill>
          <a:blip r:embed="rId1"/>
          <a:stretch/>
        </p:blipFill>
        <p:spPr>
          <a:xfrm>
            <a:off x="116280" y="703080"/>
            <a:ext cx="11959200" cy="578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" descr=""/>
          <p:cNvPicPr/>
          <p:nvPr/>
        </p:nvPicPr>
        <p:blipFill>
          <a:blip r:embed="rId1"/>
          <a:stretch/>
        </p:blipFill>
        <p:spPr>
          <a:xfrm>
            <a:off x="723960" y="286920"/>
            <a:ext cx="10915200" cy="628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230400" y="694080"/>
            <a:ext cx="11729880" cy="571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 descr=""/>
          <p:cNvPicPr/>
          <p:nvPr/>
        </p:nvPicPr>
        <p:blipFill>
          <a:blip r:embed="rId1"/>
          <a:stretch/>
        </p:blipFill>
        <p:spPr>
          <a:xfrm>
            <a:off x="363960" y="265320"/>
            <a:ext cx="11464560" cy="632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" descr=""/>
          <p:cNvPicPr/>
          <p:nvPr/>
        </p:nvPicPr>
        <p:blipFill>
          <a:blip r:embed="rId1"/>
          <a:stretch/>
        </p:blipFill>
        <p:spPr>
          <a:xfrm>
            <a:off x="238680" y="1148760"/>
            <a:ext cx="11714760" cy="496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244440" y="74880"/>
            <a:ext cx="11852640" cy="672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281160" y="681840"/>
            <a:ext cx="11628360" cy="549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" descr=""/>
          <p:cNvPicPr/>
          <p:nvPr/>
        </p:nvPicPr>
        <p:blipFill>
          <a:blip r:embed="rId1"/>
          <a:stretch/>
        </p:blipFill>
        <p:spPr>
          <a:xfrm>
            <a:off x="208800" y="99720"/>
            <a:ext cx="11773800" cy="652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1" descr=""/>
          <p:cNvPicPr/>
          <p:nvPr/>
        </p:nvPicPr>
        <p:blipFill>
          <a:blip r:embed="rId1"/>
          <a:stretch/>
        </p:blipFill>
        <p:spPr>
          <a:xfrm>
            <a:off x="951840" y="135360"/>
            <a:ext cx="10309680" cy="660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618480" y="147960"/>
            <a:ext cx="10954800" cy="656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"/>
          <p:cNvPicPr/>
          <p:nvPr/>
        </p:nvPicPr>
        <p:blipFill>
          <a:blip r:embed="rId1"/>
          <a:stretch/>
        </p:blipFill>
        <p:spPr>
          <a:xfrm>
            <a:off x="630720" y="78120"/>
            <a:ext cx="11152080" cy="670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" descr=""/>
          <p:cNvPicPr/>
          <p:nvPr/>
        </p:nvPicPr>
        <p:blipFill>
          <a:blip r:embed="rId1"/>
          <a:stretch/>
        </p:blipFill>
        <p:spPr>
          <a:xfrm>
            <a:off x="167040" y="355680"/>
            <a:ext cx="11857680" cy="614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" descr=""/>
          <p:cNvPicPr/>
          <p:nvPr/>
        </p:nvPicPr>
        <p:blipFill>
          <a:blip r:embed="rId1"/>
          <a:stretch/>
        </p:blipFill>
        <p:spPr>
          <a:xfrm>
            <a:off x="1245240" y="235080"/>
            <a:ext cx="9053640" cy="638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" descr=""/>
          <p:cNvPicPr/>
          <p:nvPr/>
        </p:nvPicPr>
        <p:blipFill>
          <a:blip r:embed="rId1"/>
          <a:stretch/>
        </p:blipFill>
        <p:spPr>
          <a:xfrm>
            <a:off x="326880" y="304200"/>
            <a:ext cx="11537640" cy="624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" descr=""/>
          <p:cNvPicPr/>
          <p:nvPr/>
        </p:nvPicPr>
        <p:blipFill>
          <a:blip r:embed="rId1"/>
          <a:stretch/>
        </p:blipFill>
        <p:spPr>
          <a:xfrm>
            <a:off x="300960" y="113760"/>
            <a:ext cx="11434680" cy="647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" descr=""/>
          <p:cNvPicPr/>
          <p:nvPr/>
        </p:nvPicPr>
        <p:blipFill>
          <a:blip r:embed="rId1"/>
          <a:stretch/>
        </p:blipFill>
        <p:spPr>
          <a:xfrm>
            <a:off x="82080" y="744120"/>
            <a:ext cx="12027960" cy="536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795600" y="339120"/>
            <a:ext cx="10019880" cy="57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" descr=""/>
          <p:cNvPicPr/>
          <p:nvPr/>
        </p:nvPicPr>
        <p:blipFill>
          <a:blip r:embed="rId1"/>
          <a:stretch/>
        </p:blipFill>
        <p:spPr>
          <a:xfrm>
            <a:off x="309960" y="684000"/>
            <a:ext cx="11571840" cy="549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" descr=""/>
          <p:cNvPicPr/>
          <p:nvPr/>
        </p:nvPicPr>
        <p:blipFill>
          <a:blip r:embed="rId1"/>
          <a:stretch/>
        </p:blipFill>
        <p:spPr>
          <a:xfrm>
            <a:off x="831600" y="414360"/>
            <a:ext cx="10506960" cy="589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559440" y="374040"/>
            <a:ext cx="11072160" cy="610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" descr=""/>
          <p:cNvPicPr/>
          <p:nvPr/>
        </p:nvPicPr>
        <p:blipFill>
          <a:blip r:embed="rId1"/>
          <a:stretch/>
        </p:blipFill>
        <p:spPr>
          <a:xfrm>
            <a:off x="334080" y="819720"/>
            <a:ext cx="11523600" cy="521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" descr=""/>
          <p:cNvPicPr/>
          <p:nvPr/>
        </p:nvPicPr>
        <p:blipFill>
          <a:blip r:embed="rId1"/>
          <a:stretch/>
        </p:blipFill>
        <p:spPr>
          <a:xfrm>
            <a:off x="1005840" y="240120"/>
            <a:ext cx="10180080" cy="613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"/>
          <p:cNvPicPr/>
          <p:nvPr/>
        </p:nvPicPr>
        <p:blipFill>
          <a:blip r:embed="rId1"/>
          <a:stretch/>
        </p:blipFill>
        <p:spPr>
          <a:xfrm>
            <a:off x="438840" y="245160"/>
            <a:ext cx="11138760" cy="636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1" descr=""/>
          <p:cNvPicPr/>
          <p:nvPr/>
        </p:nvPicPr>
        <p:blipFill>
          <a:blip r:embed="rId1"/>
          <a:stretch/>
        </p:blipFill>
        <p:spPr>
          <a:xfrm>
            <a:off x="332280" y="254160"/>
            <a:ext cx="11527560" cy="634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1" descr=""/>
          <p:cNvPicPr/>
          <p:nvPr/>
        </p:nvPicPr>
        <p:blipFill>
          <a:blip r:embed="rId1"/>
          <a:stretch/>
        </p:blipFill>
        <p:spPr>
          <a:xfrm>
            <a:off x="581040" y="965880"/>
            <a:ext cx="11281680" cy="515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1" descr=""/>
          <p:cNvPicPr/>
          <p:nvPr/>
        </p:nvPicPr>
        <p:blipFill>
          <a:blip r:embed="rId1"/>
          <a:stretch/>
        </p:blipFill>
        <p:spPr>
          <a:xfrm>
            <a:off x="424800" y="149760"/>
            <a:ext cx="11578320" cy="65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2023-04-01T07:26:47Z</dcterms:created>
  <dc:creator>aa100418</dc:creator>
  <dc:description/>
  <dc:language>en-US</dc:language>
  <cp:lastModifiedBy/>
  <dcterms:modified xsi:type="dcterms:W3CDTF">2023-07-06T11:26:18Z</dcterms:modified>
  <cp:revision>14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ICV">
    <vt:lpwstr/>
  </property>
  <property fmtid="{D5CDD505-2E9C-101B-9397-08002B2CF9AE}" pid="6" name="KSOProductBuildVer">
    <vt:lpwstr>1033-11.1.0.11691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宽屏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40</vt:i4>
  </property>
</Properties>
</file>